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12192000" cy="6858000"/>
  <p:notesSz cx="6858000" cy="9144000"/>
  <p:defaultTextStyle>
    <a:defPPr>
      <a:defRPr lang="es-H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22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16F0-78FA-40CE-A2AA-0D9BAAADC668}" type="datetimeFigureOut">
              <a:rPr lang="es-HN" smtClean="0"/>
              <a:t>16/12/2015</a:t>
            </a:fld>
            <a:endParaRPr lang="es-H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8359F-6806-47C2-9E85-D2E522788FA8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480845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16F0-78FA-40CE-A2AA-0D9BAAADC668}" type="datetimeFigureOut">
              <a:rPr lang="es-HN" smtClean="0"/>
              <a:t>16/12/2015</a:t>
            </a:fld>
            <a:endParaRPr lang="es-H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8359F-6806-47C2-9E85-D2E522788FA8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226310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16F0-78FA-40CE-A2AA-0D9BAAADC668}" type="datetimeFigureOut">
              <a:rPr lang="es-HN" smtClean="0"/>
              <a:t>16/12/2015</a:t>
            </a:fld>
            <a:endParaRPr lang="es-H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8359F-6806-47C2-9E85-D2E522788FA8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76614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16F0-78FA-40CE-A2AA-0D9BAAADC668}" type="datetimeFigureOut">
              <a:rPr lang="es-HN" smtClean="0"/>
              <a:t>16/12/2015</a:t>
            </a:fld>
            <a:endParaRPr lang="es-H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8359F-6806-47C2-9E85-D2E522788FA8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508447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16F0-78FA-40CE-A2AA-0D9BAAADC668}" type="datetimeFigureOut">
              <a:rPr lang="es-HN" smtClean="0"/>
              <a:t>16/12/2015</a:t>
            </a:fld>
            <a:endParaRPr lang="es-H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8359F-6806-47C2-9E85-D2E522788FA8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896445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16F0-78FA-40CE-A2AA-0D9BAAADC668}" type="datetimeFigureOut">
              <a:rPr lang="es-HN" smtClean="0"/>
              <a:t>16/12/2015</a:t>
            </a:fld>
            <a:endParaRPr lang="es-H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8359F-6806-47C2-9E85-D2E522788FA8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58335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16F0-78FA-40CE-A2AA-0D9BAAADC668}" type="datetimeFigureOut">
              <a:rPr lang="es-HN" smtClean="0"/>
              <a:t>16/12/2015</a:t>
            </a:fld>
            <a:endParaRPr lang="es-H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8359F-6806-47C2-9E85-D2E522788FA8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147474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16F0-78FA-40CE-A2AA-0D9BAAADC668}" type="datetimeFigureOut">
              <a:rPr lang="es-HN" smtClean="0"/>
              <a:t>16/12/2015</a:t>
            </a:fld>
            <a:endParaRPr lang="es-H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8359F-6806-47C2-9E85-D2E522788FA8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545626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16F0-78FA-40CE-A2AA-0D9BAAADC668}" type="datetimeFigureOut">
              <a:rPr lang="es-HN" smtClean="0"/>
              <a:t>16/12/2015</a:t>
            </a:fld>
            <a:endParaRPr lang="es-H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8359F-6806-47C2-9E85-D2E522788FA8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420712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16F0-78FA-40CE-A2AA-0D9BAAADC668}" type="datetimeFigureOut">
              <a:rPr lang="es-HN" smtClean="0"/>
              <a:t>16/12/2015</a:t>
            </a:fld>
            <a:endParaRPr lang="es-H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8359F-6806-47C2-9E85-D2E522788FA8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22279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16F0-78FA-40CE-A2AA-0D9BAAADC668}" type="datetimeFigureOut">
              <a:rPr lang="es-HN" smtClean="0"/>
              <a:t>16/12/2015</a:t>
            </a:fld>
            <a:endParaRPr lang="es-H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8359F-6806-47C2-9E85-D2E522788FA8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515469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616F0-78FA-40CE-A2AA-0D9BAAADC668}" type="datetimeFigureOut">
              <a:rPr lang="es-HN" smtClean="0"/>
              <a:t>16/12/2015</a:t>
            </a:fld>
            <a:endParaRPr lang="es-H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H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8359F-6806-47C2-9E85-D2E522788FA8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772269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16129"/>
            <a:ext cx="12193057" cy="64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991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Fredy Aviles</dc:creator>
  <cp:lastModifiedBy>Fredy Aviles</cp:lastModifiedBy>
  <cp:revision>4</cp:revision>
  <dcterms:created xsi:type="dcterms:W3CDTF">2015-12-16T14:40:01Z</dcterms:created>
  <dcterms:modified xsi:type="dcterms:W3CDTF">2015-12-16T15:13:12Z</dcterms:modified>
</cp:coreProperties>
</file>