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s-H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HN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HN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15052-4B8D-4E15-9CA5-B49A052E9AAE}" type="datetimeFigureOut">
              <a:rPr lang="es-HN" smtClean="0"/>
              <a:t>29/10/2015</a:t>
            </a:fld>
            <a:endParaRPr lang="es-HN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HN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7D71A-2486-4C84-8BDB-C5C311F06DFB}" type="slidenum">
              <a:rPr lang="es-HN" smtClean="0"/>
              <a:t>‹Nº›</a:t>
            </a:fld>
            <a:endParaRPr lang="es-HN"/>
          </a:p>
        </p:txBody>
      </p:sp>
    </p:spTree>
    <p:extLst>
      <p:ext uri="{BB962C8B-B14F-4D97-AF65-F5344CB8AC3E}">
        <p14:creationId xmlns:p14="http://schemas.microsoft.com/office/powerpoint/2010/main" val="26426555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HN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HN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15052-4B8D-4E15-9CA5-B49A052E9AAE}" type="datetimeFigureOut">
              <a:rPr lang="es-HN" smtClean="0"/>
              <a:t>29/10/2015</a:t>
            </a:fld>
            <a:endParaRPr lang="es-HN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HN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7D71A-2486-4C84-8BDB-C5C311F06DFB}" type="slidenum">
              <a:rPr lang="es-HN" smtClean="0"/>
              <a:t>‹Nº›</a:t>
            </a:fld>
            <a:endParaRPr lang="es-HN"/>
          </a:p>
        </p:txBody>
      </p:sp>
    </p:spTree>
    <p:extLst>
      <p:ext uri="{BB962C8B-B14F-4D97-AF65-F5344CB8AC3E}">
        <p14:creationId xmlns:p14="http://schemas.microsoft.com/office/powerpoint/2010/main" val="20051808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HN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15052-4B8D-4E15-9CA5-B49A052E9AAE}" type="datetimeFigureOut">
              <a:rPr lang="es-HN" smtClean="0"/>
              <a:t>29/10/2015</a:t>
            </a:fld>
            <a:endParaRPr lang="es-HN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HN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7D71A-2486-4C84-8BDB-C5C311F06DFB}" type="slidenum">
              <a:rPr lang="es-HN" smtClean="0"/>
              <a:t>‹Nº›</a:t>
            </a:fld>
            <a:endParaRPr lang="es-HN"/>
          </a:p>
        </p:txBody>
      </p:sp>
    </p:spTree>
    <p:extLst>
      <p:ext uri="{BB962C8B-B14F-4D97-AF65-F5344CB8AC3E}">
        <p14:creationId xmlns:p14="http://schemas.microsoft.com/office/powerpoint/2010/main" val="17804142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HN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HN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HN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15052-4B8D-4E15-9CA5-B49A052E9AAE}" type="datetimeFigureOut">
              <a:rPr lang="es-HN" smtClean="0"/>
              <a:t>29/10/2015</a:t>
            </a:fld>
            <a:endParaRPr lang="es-HN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HN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7D71A-2486-4C84-8BDB-C5C311F06DFB}" type="slidenum">
              <a:rPr lang="es-HN" smtClean="0"/>
              <a:t>‹Nº›</a:t>
            </a:fld>
            <a:endParaRPr lang="es-HN"/>
          </a:p>
        </p:txBody>
      </p:sp>
    </p:spTree>
    <p:extLst>
      <p:ext uri="{BB962C8B-B14F-4D97-AF65-F5344CB8AC3E}">
        <p14:creationId xmlns:p14="http://schemas.microsoft.com/office/powerpoint/2010/main" val="24224788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HN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HN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HN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15052-4B8D-4E15-9CA5-B49A052E9AAE}" type="datetimeFigureOut">
              <a:rPr lang="es-HN" smtClean="0"/>
              <a:t>29/10/2015</a:t>
            </a:fld>
            <a:endParaRPr lang="es-HN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HN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7D71A-2486-4C84-8BDB-C5C311F06DFB}" type="slidenum">
              <a:rPr lang="es-HN" smtClean="0"/>
              <a:t>‹Nº›</a:t>
            </a:fld>
            <a:endParaRPr lang="es-HN"/>
          </a:p>
        </p:txBody>
      </p:sp>
    </p:spTree>
    <p:extLst>
      <p:ext uri="{BB962C8B-B14F-4D97-AF65-F5344CB8AC3E}">
        <p14:creationId xmlns:p14="http://schemas.microsoft.com/office/powerpoint/2010/main" val="42727651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HN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15052-4B8D-4E15-9CA5-B49A052E9AAE}" type="datetimeFigureOut">
              <a:rPr lang="es-HN" smtClean="0"/>
              <a:t>29/10/2015</a:t>
            </a:fld>
            <a:endParaRPr lang="es-HN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HN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7D71A-2486-4C84-8BDB-C5C311F06DFB}" type="slidenum">
              <a:rPr lang="es-HN" smtClean="0"/>
              <a:t>‹Nº›</a:t>
            </a:fld>
            <a:endParaRPr lang="es-HN"/>
          </a:p>
        </p:txBody>
      </p:sp>
    </p:spTree>
    <p:extLst>
      <p:ext uri="{BB962C8B-B14F-4D97-AF65-F5344CB8AC3E}">
        <p14:creationId xmlns:p14="http://schemas.microsoft.com/office/powerpoint/2010/main" val="9893554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15052-4B8D-4E15-9CA5-B49A052E9AAE}" type="datetimeFigureOut">
              <a:rPr lang="es-HN" smtClean="0"/>
              <a:t>29/10/2015</a:t>
            </a:fld>
            <a:endParaRPr lang="es-HN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HN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7D71A-2486-4C84-8BDB-C5C311F06DFB}" type="slidenum">
              <a:rPr lang="es-HN" smtClean="0"/>
              <a:t>‹Nº›</a:t>
            </a:fld>
            <a:endParaRPr lang="es-HN"/>
          </a:p>
        </p:txBody>
      </p:sp>
    </p:spTree>
    <p:extLst>
      <p:ext uri="{BB962C8B-B14F-4D97-AF65-F5344CB8AC3E}">
        <p14:creationId xmlns:p14="http://schemas.microsoft.com/office/powerpoint/2010/main" val="2160492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HN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HN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15052-4B8D-4E15-9CA5-B49A052E9AAE}" type="datetimeFigureOut">
              <a:rPr lang="es-HN" smtClean="0"/>
              <a:t>29/10/2015</a:t>
            </a:fld>
            <a:endParaRPr lang="es-HN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HN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7D71A-2486-4C84-8BDB-C5C311F06DFB}" type="slidenum">
              <a:rPr lang="es-HN" smtClean="0"/>
              <a:t>‹Nº›</a:t>
            </a:fld>
            <a:endParaRPr lang="es-HN"/>
          </a:p>
        </p:txBody>
      </p:sp>
    </p:spTree>
    <p:extLst>
      <p:ext uri="{BB962C8B-B14F-4D97-AF65-F5344CB8AC3E}">
        <p14:creationId xmlns:p14="http://schemas.microsoft.com/office/powerpoint/2010/main" val="32632464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HN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HN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15052-4B8D-4E15-9CA5-B49A052E9AAE}" type="datetimeFigureOut">
              <a:rPr lang="es-HN" smtClean="0"/>
              <a:t>29/10/2015</a:t>
            </a:fld>
            <a:endParaRPr lang="es-HN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HN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7D71A-2486-4C84-8BDB-C5C311F06DFB}" type="slidenum">
              <a:rPr lang="es-HN" smtClean="0"/>
              <a:t>‹Nº›</a:t>
            </a:fld>
            <a:endParaRPr lang="es-HN"/>
          </a:p>
        </p:txBody>
      </p:sp>
    </p:spTree>
    <p:extLst>
      <p:ext uri="{BB962C8B-B14F-4D97-AF65-F5344CB8AC3E}">
        <p14:creationId xmlns:p14="http://schemas.microsoft.com/office/powerpoint/2010/main" val="33133991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HN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HN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15052-4B8D-4E15-9CA5-B49A052E9AAE}" type="datetimeFigureOut">
              <a:rPr lang="es-HN" smtClean="0"/>
              <a:t>29/10/2015</a:t>
            </a:fld>
            <a:endParaRPr lang="es-HN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HN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7D71A-2486-4C84-8BDB-C5C311F06DFB}" type="slidenum">
              <a:rPr lang="es-HN" smtClean="0"/>
              <a:t>‹Nº›</a:t>
            </a:fld>
            <a:endParaRPr lang="es-HN"/>
          </a:p>
        </p:txBody>
      </p:sp>
    </p:spTree>
    <p:extLst>
      <p:ext uri="{BB962C8B-B14F-4D97-AF65-F5344CB8AC3E}">
        <p14:creationId xmlns:p14="http://schemas.microsoft.com/office/powerpoint/2010/main" val="19459424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HN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HN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15052-4B8D-4E15-9CA5-B49A052E9AAE}" type="datetimeFigureOut">
              <a:rPr lang="es-HN" smtClean="0"/>
              <a:t>29/10/2015</a:t>
            </a:fld>
            <a:endParaRPr lang="es-HN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HN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7D71A-2486-4C84-8BDB-C5C311F06DFB}" type="slidenum">
              <a:rPr lang="es-HN" smtClean="0"/>
              <a:t>‹Nº›</a:t>
            </a:fld>
            <a:endParaRPr lang="es-HN"/>
          </a:p>
        </p:txBody>
      </p:sp>
    </p:spTree>
    <p:extLst>
      <p:ext uri="{BB962C8B-B14F-4D97-AF65-F5344CB8AC3E}">
        <p14:creationId xmlns:p14="http://schemas.microsoft.com/office/powerpoint/2010/main" val="42310798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HN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HN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D15052-4B8D-4E15-9CA5-B49A052E9AAE}" type="datetimeFigureOut">
              <a:rPr lang="es-HN" smtClean="0"/>
              <a:t>29/10/2015</a:t>
            </a:fld>
            <a:endParaRPr lang="es-HN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HN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67D71A-2486-4C84-8BDB-C5C311F06DFB}" type="slidenum">
              <a:rPr lang="es-HN" smtClean="0"/>
              <a:t>‹Nº›</a:t>
            </a:fld>
            <a:endParaRPr lang="es-HN"/>
          </a:p>
        </p:txBody>
      </p:sp>
    </p:spTree>
    <p:extLst>
      <p:ext uri="{BB962C8B-B14F-4D97-AF65-F5344CB8AC3E}">
        <p14:creationId xmlns:p14="http://schemas.microsoft.com/office/powerpoint/2010/main" val="39467965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H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5" name="Grupo 344"/>
          <p:cNvGrpSpPr/>
          <p:nvPr/>
        </p:nvGrpSpPr>
        <p:grpSpPr>
          <a:xfrm flipV="1">
            <a:off x="4362493" y="6221882"/>
            <a:ext cx="562926" cy="499433"/>
            <a:chOff x="8239918" y="924706"/>
            <a:chExt cx="562926" cy="499433"/>
          </a:xfrm>
        </p:grpSpPr>
        <p:cxnSp>
          <p:nvCxnSpPr>
            <p:cNvPr id="341" name="Conector recto 340"/>
            <p:cNvCxnSpPr/>
            <p:nvPr/>
          </p:nvCxnSpPr>
          <p:spPr>
            <a:xfrm>
              <a:off x="8793912" y="924706"/>
              <a:ext cx="0" cy="397040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42" name="Conector recto 341"/>
            <p:cNvCxnSpPr/>
            <p:nvPr/>
          </p:nvCxnSpPr>
          <p:spPr>
            <a:xfrm>
              <a:off x="8681995" y="1027099"/>
              <a:ext cx="0" cy="39704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43" name="Conector recto 342"/>
            <p:cNvCxnSpPr/>
            <p:nvPr/>
          </p:nvCxnSpPr>
          <p:spPr>
            <a:xfrm flipH="1">
              <a:off x="8239918" y="924706"/>
              <a:ext cx="562926" cy="0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44" name="Conector recto 343"/>
            <p:cNvCxnSpPr/>
            <p:nvPr/>
          </p:nvCxnSpPr>
          <p:spPr>
            <a:xfrm flipH="1">
              <a:off x="8247061" y="1029480"/>
              <a:ext cx="439696" cy="4117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cxnSp>
        <p:nvCxnSpPr>
          <p:cNvPr id="340" name="Conector recto 339"/>
          <p:cNvCxnSpPr/>
          <p:nvPr/>
        </p:nvCxnSpPr>
        <p:spPr>
          <a:xfrm>
            <a:off x="4949782" y="169631"/>
            <a:ext cx="0" cy="39704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37" name="Conector recto 336"/>
          <p:cNvCxnSpPr/>
          <p:nvPr/>
        </p:nvCxnSpPr>
        <p:spPr>
          <a:xfrm>
            <a:off x="4837865" y="272024"/>
            <a:ext cx="0" cy="39704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38" name="Rectángulo 237"/>
          <p:cNvSpPr/>
          <p:nvPr/>
        </p:nvSpPr>
        <p:spPr>
          <a:xfrm rot="16200000">
            <a:off x="8758397" y="3019747"/>
            <a:ext cx="1295401" cy="847411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HN"/>
          </a:p>
        </p:txBody>
      </p:sp>
      <p:cxnSp>
        <p:nvCxnSpPr>
          <p:cNvPr id="279" name="Conector recto 278"/>
          <p:cNvCxnSpPr/>
          <p:nvPr/>
        </p:nvCxnSpPr>
        <p:spPr>
          <a:xfrm flipH="1">
            <a:off x="9139548" y="3164596"/>
            <a:ext cx="945900" cy="1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80" name="Conector recto 279"/>
          <p:cNvCxnSpPr/>
          <p:nvPr/>
        </p:nvCxnSpPr>
        <p:spPr>
          <a:xfrm flipH="1">
            <a:off x="9139548" y="3342147"/>
            <a:ext cx="945900" cy="1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81" name="Conector recto 280"/>
          <p:cNvCxnSpPr/>
          <p:nvPr/>
        </p:nvCxnSpPr>
        <p:spPr>
          <a:xfrm flipH="1">
            <a:off x="9134846" y="3557887"/>
            <a:ext cx="945900" cy="1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82" name="Conector recto 281"/>
          <p:cNvCxnSpPr/>
          <p:nvPr/>
        </p:nvCxnSpPr>
        <p:spPr>
          <a:xfrm flipH="1">
            <a:off x="9138142" y="3733150"/>
            <a:ext cx="945900" cy="1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53" name="Conector recto 252"/>
          <p:cNvCxnSpPr/>
          <p:nvPr/>
        </p:nvCxnSpPr>
        <p:spPr>
          <a:xfrm flipH="1" flipV="1">
            <a:off x="7483019" y="3622019"/>
            <a:ext cx="1657998" cy="1169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52" name="Conector recto 251"/>
          <p:cNvCxnSpPr/>
          <p:nvPr/>
        </p:nvCxnSpPr>
        <p:spPr>
          <a:xfrm flipH="1">
            <a:off x="7476240" y="3267035"/>
            <a:ext cx="1670415" cy="7171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pSp>
        <p:nvGrpSpPr>
          <p:cNvPr id="237" name="Grupo 236"/>
          <p:cNvGrpSpPr/>
          <p:nvPr/>
        </p:nvGrpSpPr>
        <p:grpSpPr>
          <a:xfrm flipV="1">
            <a:off x="7003290" y="3615910"/>
            <a:ext cx="674644" cy="2075653"/>
            <a:chOff x="9075895" y="1809954"/>
            <a:chExt cx="674644" cy="2075653"/>
          </a:xfrm>
        </p:grpSpPr>
        <p:cxnSp>
          <p:nvCxnSpPr>
            <p:cNvPr id="232" name="Conector recto 231"/>
            <p:cNvCxnSpPr/>
            <p:nvPr/>
          </p:nvCxnSpPr>
          <p:spPr>
            <a:xfrm flipH="1">
              <a:off x="9741829" y="1834698"/>
              <a:ext cx="8710" cy="1635085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grpSp>
          <p:nvGrpSpPr>
            <p:cNvPr id="233" name="Grupo 232"/>
            <p:cNvGrpSpPr/>
            <p:nvPr/>
          </p:nvGrpSpPr>
          <p:grpSpPr>
            <a:xfrm rot="10800000">
              <a:off x="9075895" y="1809954"/>
              <a:ext cx="674643" cy="313113"/>
              <a:chOff x="4702858" y="496300"/>
              <a:chExt cx="674643" cy="313113"/>
            </a:xfrm>
          </p:grpSpPr>
          <p:cxnSp>
            <p:nvCxnSpPr>
              <p:cNvPr id="234" name="Conector recto 233"/>
              <p:cNvCxnSpPr/>
              <p:nvPr/>
            </p:nvCxnSpPr>
            <p:spPr>
              <a:xfrm rot="10800000" flipH="1" flipV="1">
                <a:off x="4901840" y="496300"/>
                <a:ext cx="475661" cy="8505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235" name="Conector recto 234"/>
              <p:cNvCxnSpPr/>
              <p:nvPr/>
            </p:nvCxnSpPr>
            <p:spPr>
              <a:xfrm rot="10800000" flipH="1" flipV="1">
                <a:off x="4702858" y="802830"/>
                <a:ext cx="567173" cy="6583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</p:grpSp>
        <p:cxnSp>
          <p:nvCxnSpPr>
            <p:cNvPr id="236" name="Conector recto 235"/>
            <p:cNvCxnSpPr/>
            <p:nvPr/>
          </p:nvCxnSpPr>
          <p:spPr>
            <a:xfrm>
              <a:off x="9545754" y="2117316"/>
              <a:ext cx="3091" cy="1768291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cxnSp>
        <p:nvCxnSpPr>
          <p:cNvPr id="229" name="Conector recto 228"/>
          <p:cNvCxnSpPr/>
          <p:nvPr/>
        </p:nvCxnSpPr>
        <p:spPr>
          <a:xfrm flipH="1">
            <a:off x="7700139" y="1314717"/>
            <a:ext cx="8708" cy="154531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pSp>
        <p:nvGrpSpPr>
          <p:cNvPr id="199" name="Grupo 198"/>
          <p:cNvGrpSpPr/>
          <p:nvPr/>
        </p:nvGrpSpPr>
        <p:grpSpPr>
          <a:xfrm rot="10800000">
            <a:off x="7003290" y="1314515"/>
            <a:ext cx="705557" cy="308402"/>
            <a:chOff x="4671944" y="501010"/>
            <a:chExt cx="705557" cy="308402"/>
          </a:xfrm>
        </p:grpSpPr>
        <p:cxnSp>
          <p:nvCxnSpPr>
            <p:cNvPr id="200" name="Conector recto 199"/>
            <p:cNvCxnSpPr/>
            <p:nvPr/>
          </p:nvCxnSpPr>
          <p:spPr>
            <a:xfrm rot="10800000" flipH="1" flipV="1">
              <a:off x="4901840" y="501010"/>
              <a:ext cx="475661" cy="3794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01" name="Conector recto 200"/>
            <p:cNvCxnSpPr/>
            <p:nvPr/>
          </p:nvCxnSpPr>
          <p:spPr>
            <a:xfrm rot="10800000" flipH="1" flipV="1">
              <a:off x="4671944" y="809210"/>
              <a:ext cx="598087" cy="202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cxnSp>
        <p:nvCxnSpPr>
          <p:cNvPr id="196" name="Conector recto 195"/>
          <p:cNvCxnSpPr/>
          <p:nvPr/>
        </p:nvCxnSpPr>
        <p:spPr>
          <a:xfrm flipH="1" flipV="1">
            <a:off x="6909580" y="5718156"/>
            <a:ext cx="3975" cy="31335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84" name="Conector recto 183"/>
          <p:cNvCxnSpPr/>
          <p:nvPr/>
        </p:nvCxnSpPr>
        <p:spPr>
          <a:xfrm flipH="1" flipV="1">
            <a:off x="6908546" y="899274"/>
            <a:ext cx="3975" cy="31335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8" name="Conector recto 87"/>
          <p:cNvCxnSpPr/>
          <p:nvPr/>
        </p:nvCxnSpPr>
        <p:spPr>
          <a:xfrm>
            <a:off x="3848843" y="1427732"/>
            <a:ext cx="1279525" cy="0"/>
          </a:xfrm>
          <a:prstGeom prst="line">
            <a:avLst/>
          </a:prstGeom>
          <a:ln w="1270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7" name="Conector angular 46"/>
          <p:cNvCxnSpPr/>
          <p:nvPr/>
        </p:nvCxnSpPr>
        <p:spPr>
          <a:xfrm rot="5400000">
            <a:off x="3366541" y="2047722"/>
            <a:ext cx="2997330" cy="2306"/>
          </a:xfrm>
          <a:prstGeom prst="bentConnector3">
            <a:avLst>
              <a:gd name="adj1" fmla="val 50000"/>
            </a:avLst>
          </a:prstGeom>
          <a:ln w="12700">
            <a:solidFill>
              <a:schemeClr val="accent6">
                <a:lumMod val="50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Conector angular 22"/>
          <p:cNvCxnSpPr/>
          <p:nvPr/>
        </p:nvCxnSpPr>
        <p:spPr>
          <a:xfrm flipV="1">
            <a:off x="3373253" y="904383"/>
            <a:ext cx="1276692" cy="356004"/>
          </a:xfrm>
          <a:prstGeom prst="bentConnector3">
            <a:avLst>
              <a:gd name="adj1" fmla="val 266"/>
            </a:avLst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Rectángulo 9"/>
          <p:cNvSpPr/>
          <p:nvPr/>
        </p:nvSpPr>
        <p:spPr>
          <a:xfrm>
            <a:off x="3744434" y="446786"/>
            <a:ext cx="811967" cy="286953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HN" sz="700" dirty="0" smtClean="0"/>
              <a:t>MAGNETICO 30A</a:t>
            </a:r>
          </a:p>
          <a:p>
            <a:pPr algn="ctr"/>
            <a:r>
              <a:rPr lang="es-HN" sz="700" dirty="0" smtClean="0"/>
              <a:t>60-120V CC</a:t>
            </a:r>
            <a:endParaRPr lang="es-HN" sz="700" dirty="0"/>
          </a:p>
        </p:txBody>
      </p:sp>
      <p:cxnSp>
        <p:nvCxnSpPr>
          <p:cNvPr id="20" name="Conector angular 19"/>
          <p:cNvCxnSpPr>
            <a:endCxn id="10" idx="1"/>
          </p:cNvCxnSpPr>
          <p:nvPr/>
        </p:nvCxnSpPr>
        <p:spPr>
          <a:xfrm flipV="1">
            <a:off x="2778198" y="590263"/>
            <a:ext cx="966236" cy="670124"/>
          </a:xfrm>
          <a:prstGeom prst="bentConnector3">
            <a:avLst>
              <a:gd name="adj1" fmla="val 50000"/>
            </a:avLst>
          </a:prstGeom>
          <a:ln>
            <a:solidFill>
              <a:srgbClr val="C0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Conector recto 27"/>
          <p:cNvCxnSpPr>
            <a:stCxn id="10" idx="3"/>
          </p:cNvCxnSpPr>
          <p:nvPr/>
        </p:nvCxnSpPr>
        <p:spPr>
          <a:xfrm>
            <a:off x="4556401" y="590262"/>
            <a:ext cx="404694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ector recto 35"/>
          <p:cNvCxnSpPr/>
          <p:nvPr/>
        </p:nvCxnSpPr>
        <p:spPr>
          <a:xfrm>
            <a:off x="5254625" y="590262"/>
            <a:ext cx="88582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9" name="Conector recto 58"/>
          <p:cNvCxnSpPr/>
          <p:nvPr/>
        </p:nvCxnSpPr>
        <p:spPr>
          <a:xfrm>
            <a:off x="5029200" y="904383"/>
            <a:ext cx="1181941" cy="406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8" name="Conector recto 57"/>
          <p:cNvCxnSpPr/>
          <p:nvPr/>
        </p:nvCxnSpPr>
        <p:spPr>
          <a:xfrm>
            <a:off x="5073689" y="598013"/>
            <a:ext cx="1231988" cy="379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pSp>
        <p:nvGrpSpPr>
          <p:cNvPr id="95" name="Grupo 94"/>
          <p:cNvGrpSpPr/>
          <p:nvPr/>
        </p:nvGrpSpPr>
        <p:grpSpPr>
          <a:xfrm rot="5400000">
            <a:off x="5083175" y="1757962"/>
            <a:ext cx="2114549" cy="633382"/>
            <a:chOff x="4445000" y="341979"/>
            <a:chExt cx="2114549" cy="633382"/>
          </a:xfrm>
        </p:grpSpPr>
        <p:sp>
          <p:nvSpPr>
            <p:cNvPr id="38" name="Rectángulo 37"/>
            <p:cNvSpPr/>
            <p:nvPr/>
          </p:nvSpPr>
          <p:spPr>
            <a:xfrm>
              <a:off x="4445000" y="342163"/>
              <a:ext cx="472440" cy="302559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HN" dirty="0" smtClean="0"/>
                <a:t>6v</a:t>
              </a:r>
            </a:p>
          </p:txBody>
        </p:sp>
        <p:sp>
          <p:nvSpPr>
            <p:cNvPr id="39" name="Rectángulo 38"/>
            <p:cNvSpPr/>
            <p:nvPr/>
          </p:nvSpPr>
          <p:spPr>
            <a:xfrm>
              <a:off x="4955039" y="341979"/>
              <a:ext cx="472440" cy="302559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HN" dirty="0" smtClean="0"/>
                <a:t>6v</a:t>
              </a:r>
              <a:endParaRPr lang="es-HN" dirty="0"/>
            </a:p>
          </p:txBody>
        </p:sp>
        <p:sp>
          <p:nvSpPr>
            <p:cNvPr id="40" name="Rectángulo 39"/>
            <p:cNvSpPr/>
            <p:nvPr/>
          </p:nvSpPr>
          <p:spPr>
            <a:xfrm>
              <a:off x="4955039" y="667986"/>
              <a:ext cx="472440" cy="302559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HN" dirty="0" smtClean="0"/>
                <a:t>6v</a:t>
              </a:r>
              <a:endParaRPr lang="es-HN" dirty="0"/>
            </a:p>
          </p:txBody>
        </p:sp>
        <p:sp>
          <p:nvSpPr>
            <p:cNvPr id="41" name="Rectángulo 40"/>
            <p:cNvSpPr/>
            <p:nvPr/>
          </p:nvSpPr>
          <p:spPr>
            <a:xfrm>
              <a:off x="4445000" y="672802"/>
              <a:ext cx="472440" cy="302559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HN" dirty="0" smtClean="0"/>
                <a:t>6v</a:t>
              </a:r>
              <a:endParaRPr lang="es-HN" dirty="0"/>
            </a:p>
          </p:txBody>
        </p:sp>
        <p:sp>
          <p:nvSpPr>
            <p:cNvPr id="42" name="Rectángulo 41"/>
            <p:cNvSpPr/>
            <p:nvPr/>
          </p:nvSpPr>
          <p:spPr>
            <a:xfrm>
              <a:off x="5458318" y="342163"/>
              <a:ext cx="472440" cy="302559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HN" dirty="0" smtClean="0"/>
                <a:t>6v</a:t>
              </a:r>
              <a:endParaRPr lang="es-HN" dirty="0"/>
            </a:p>
          </p:txBody>
        </p:sp>
        <p:sp>
          <p:nvSpPr>
            <p:cNvPr id="43" name="Rectángulo 42"/>
            <p:cNvSpPr/>
            <p:nvPr/>
          </p:nvSpPr>
          <p:spPr>
            <a:xfrm>
              <a:off x="5962007" y="341979"/>
              <a:ext cx="472440" cy="302559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HN" dirty="0" smtClean="0"/>
                <a:t>6v</a:t>
              </a:r>
              <a:endParaRPr lang="es-HN" dirty="0"/>
            </a:p>
          </p:txBody>
        </p:sp>
        <p:sp>
          <p:nvSpPr>
            <p:cNvPr id="44" name="Rectángulo 43"/>
            <p:cNvSpPr/>
            <p:nvPr/>
          </p:nvSpPr>
          <p:spPr>
            <a:xfrm>
              <a:off x="5458318" y="672802"/>
              <a:ext cx="472440" cy="302559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HN" dirty="0" smtClean="0"/>
                <a:t>6v</a:t>
              </a:r>
              <a:endParaRPr lang="es-HN" dirty="0"/>
            </a:p>
          </p:txBody>
        </p:sp>
        <p:sp>
          <p:nvSpPr>
            <p:cNvPr id="45" name="Rectángulo 44"/>
            <p:cNvSpPr/>
            <p:nvPr/>
          </p:nvSpPr>
          <p:spPr>
            <a:xfrm>
              <a:off x="5962007" y="672618"/>
              <a:ext cx="472440" cy="302559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HN" dirty="0" smtClean="0"/>
                <a:t>6v</a:t>
              </a:r>
              <a:endParaRPr lang="es-HN" dirty="0"/>
            </a:p>
          </p:txBody>
        </p:sp>
        <p:cxnSp>
          <p:nvCxnSpPr>
            <p:cNvPr id="62" name="Conector recto 61"/>
            <p:cNvCxnSpPr/>
            <p:nvPr/>
          </p:nvCxnSpPr>
          <p:spPr>
            <a:xfrm>
              <a:off x="6559549" y="493258"/>
              <a:ext cx="0" cy="330639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2" name="Rectángulo 31"/>
          <p:cNvSpPr/>
          <p:nvPr/>
        </p:nvSpPr>
        <p:spPr>
          <a:xfrm>
            <a:off x="4668995" y="446786"/>
            <a:ext cx="439580" cy="605118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HN" sz="800" b="1" dirty="0" smtClean="0">
                <a:solidFill>
                  <a:schemeClr val="tx1"/>
                </a:solidFill>
              </a:rPr>
              <a:t>MPPT</a:t>
            </a:r>
          </a:p>
          <a:p>
            <a:pPr algn="ctr"/>
            <a:r>
              <a:rPr lang="es-HN" sz="800" b="1" dirty="0" smtClean="0">
                <a:solidFill>
                  <a:schemeClr val="tx1"/>
                </a:solidFill>
              </a:rPr>
              <a:t>30A</a:t>
            </a:r>
          </a:p>
          <a:p>
            <a:pPr algn="ctr"/>
            <a:r>
              <a:rPr lang="es-HN" sz="800" b="1" dirty="0" smtClean="0">
                <a:solidFill>
                  <a:schemeClr val="tx1"/>
                </a:solidFill>
              </a:rPr>
              <a:t>48V</a:t>
            </a:r>
            <a:endParaRPr lang="es-HN" sz="300" b="1" dirty="0">
              <a:solidFill>
                <a:schemeClr val="tx1"/>
              </a:solidFill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2539097" y="1017378"/>
            <a:ext cx="1450290" cy="234670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HN" dirty="0" smtClean="0"/>
          </a:p>
          <a:p>
            <a:pPr algn="ctr"/>
            <a:r>
              <a:rPr lang="es-HN" dirty="0" smtClean="0"/>
              <a:t>15 </a:t>
            </a:r>
            <a:r>
              <a:rPr lang="es-HN" dirty="0" err="1" smtClean="0"/>
              <a:t>PCs</a:t>
            </a:r>
            <a:endParaRPr lang="es-HN" dirty="0" smtClean="0"/>
          </a:p>
          <a:p>
            <a:pPr algn="ctr"/>
            <a:r>
              <a:rPr lang="es-HN" dirty="0" smtClean="0"/>
              <a:t>PV </a:t>
            </a:r>
            <a:r>
              <a:rPr lang="es-HN" dirty="0" smtClean="0"/>
              <a:t>76V</a:t>
            </a:r>
            <a:endParaRPr lang="es-HN" dirty="0" smtClean="0"/>
          </a:p>
          <a:p>
            <a:pPr algn="ctr"/>
            <a:r>
              <a:rPr lang="es-HN" dirty="0" smtClean="0"/>
              <a:t>10A</a:t>
            </a:r>
          </a:p>
          <a:p>
            <a:pPr algn="ctr"/>
            <a:r>
              <a:rPr lang="es-HN" dirty="0" smtClean="0"/>
              <a:t>1,500W</a:t>
            </a:r>
          </a:p>
          <a:p>
            <a:pPr algn="ctr"/>
            <a:endParaRPr lang="es-HN" dirty="0" smtClean="0"/>
          </a:p>
          <a:p>
            <a:pPr algn="ctr"/>
            <a:endParaRPr lang="es-HN" dirty="0"/>
          </a:p>
        </p:txBody>
      </p:sp>
      <p:cxnSp>
        <p:nvCxnSpPr>
          <p:cNvPr id="91" name="Conector recto 90"/>
          <p:cNvCxnSpPr/>
          <p:nvPr/>
        </p:nvCxnSpPr>
        <p:spPr>
          <a:xfrm flipH="1">
            <a:off x="5128368" y="911688"/>
            <a:ext cx="504082" cy="516044"/>
          </a:xfrm>
          <a:prstGeom prst="line">
            <a:avLst/>
          </a:prstGeom>
          <a:ln w="1270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8" name="Conector recto 97"/>
          <p:cNvCxnSpPr/>
          <p:nvPr/>
        </p:nvCxnSpPr>
        <p:spPr>
          <a:xfrm flipV="1">
            <a:off x="6305677" y="597630"/>
            <a:ext cx="0" cy="2530373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02" name="Conector recto 101"/>
          <p:cNvCxnSpPr/>
          <p:nvPr/>
        </p:nvCxnSpPr>
        <p:spPr>
          <a:xfrm flipV="1">
            <a:off x="5985547" y="900065"/>
            <a:ext cx="12478" cy="222793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06" name="Conector recto 105"/>
          <p:cNvCxnSpPr/>
          <p:nvPr/>
        </p:nvCxnSpPr>
        <p:spPr>
          <a:xfrm rot="10800000" flipH="1">
            <a:off x="3853785" y="5483886"/>
            <a:ext cx="1279525" cy="0"/>
          </a:xfrm>
          <a:prstGeom prst="line">
            <a:avLst/>
          </a:prstGeom>
          <a:ln w="1270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1" name="Conector angular 130"/>
          <p:cNvCxnSpPr/>
          <p:nvPr/>
        </p:nvCxnSpPr>
        <p:spPr>
          <a:xfrm rot="16200000" flipV="1">
            <a:off x="3410958" y="4907416"/>
            <a:ext cx="2905600" cy="2386"/>
          </a:xfrm>
          <a:prstGeom prst="bentConnector3">
            <a:avLst>
              <a:gd name="adj1" fmla="val 50000"/>
            </a:avLst>
          </a:prstGeom>
          <a:ln w="12700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8" name="Conector angular 107"/>
          <p:cNvCxnSpPr/>
          <p:nvPr/>
        </p:nvCxnSpPr>
        <p:spPr>
          <a:xfrm rot="10800000" flipH="1" flipV="1">
            <a:off x="3378195" y="5651231"/>
            <a:ext cx="1276692" cy="356004"/>
          </a:xfrm>
          <a:prstGeom prst="bentConnector3">
            <a:avLst>
              <a:gd name="adj1" fmla="val 266"/>
            </a:avLst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9" name="Rectángulo 108"/>
          <p:cNvSpPr/>
          <p:nvPr/>
        </p:nvSpPr>
        <p:spPr>
          <a:xfrm rot="10800000" flipH="1">
            <a:off x="3749376" y="6177879"/>
            <a:ext cx="811967" cy="286953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HN" sz="700" dirty="0" smtClean="0"/>
              <a:t>MAGNETICO 30A</a:t>
            </a:r>
            <a:endParaRPr lang="es-HN" sz="700" dirty="0"/>
          </a:p>
        </p:txBody>
      </p:sp>
      <p:cxnSp>
        <p:nvCxnSpPr>
          <p:cNvPr id="110" name="Conector angular 109"/>
          <p:cNvCxnSpPr>
            <a:endCxn id="109" idx="1"/>
          </p:cNvCxnSpPr>
          <p:nvPr/>
        </p:nvCxnSpPr>
        <p:spPr>
          <a:xfrm rot="10800000" flipH="1" flipV="1">
            <a:off x="2783140" y="5651231"/>
            <a:ext cx="966236" cy="670124"/>
          </a:xfrm>
          <a:prstGeom prst="bentConnector3">
            <a:avLst>
              <a:gd name="adj1" fmla="val 50000"/>
            </a:avLst>
          </a:prstGeom>
          <a:ln>
            <a:solidFill>
              <a:srgbClr val="C0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1" name="Conector recto 110"/>
          <p:cNvCxnSpPr>
            <a:stCxn id="109" idx="3"/>
          </p:cNvCxnSpPr>
          <p:nvPr/>
        </p:nvCxnSpPr>
        <p:spPr>
          <a:xfrm rot="10800000" flipH="1">
            <a:off x="4561343" y="6321356"/>
            <a:ext cx="404694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Conector recto 111"/>
          <p:cNvCxnSpPr/>
          <p:nvPr/>
        </p:nvCxnSpPr>
        <p:spPr>
          <a:xfrm rot="10800000" flipH="1">
            <a:off x="5259567" y="6321356"/>
            <a:ext cx="88582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3" name="Conector recto 112"/>
          <p:cNvCxnSpPr>
            <a:endCxn id="194" idx="0"/>
          </p:cNvCxnSpPr>
          <p:nvPr/>
        </p:nvCxnSpPr>
        <p:spPr>
          <a:xfrm flipV="1">
            <a:off x="5048886" y="6012198"/>
            <a:ext cx="1184743" cy="1206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14" name="Conector recto 113"/>
          <p:cNvCxnSpPr/>
          <p:nvPr/>
        </p:nvCxnSpPr>
        <p:spPr>
          <a:xfrm rot="10800000" flipH="1">
            <a:off x="5078631" y="6336479"/>
            <a:ext cx="1231988" cy="379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pSp>
        <p:nvGrpSpPr>
          <p:cNvPr id="115" name="Grupo 114"/>
          <p:cNvGrpSpPr/>
          <p:nvPr/>
        </p:nvGrpSpPr>
        <p:grpSpPr>
          <a:xfrm rot="5400000" flipH="1">
            <a:off x="5088117" y="4520274"/>
            <a:ext cx="2114549" cy="633382"/>
            <a:chOff x="4445000" y="341979"/>
            <a:chExt cx="2114549" cy="633382"/>
          </a:xfrm>
        </p:grpSpPr>
        <p:sp>
          <p:nvSpPr>
            <p:cNvPr id="122" name="Rectángulo 121"/>
            <p:cNvSpPr/>
            <p:nvPr/>
          </p:nvSpPr>
          <p:spPr>
            <a:xfrm>
              <a:off x="4445000" y="342163"/>
              <a:ext cx="472440" cy="302559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HN" dirty="0" smtClean="0"/>
                <a:t>6v</a:t>
              </a:r>
            </a:p>
          </p:txBody>
        </p:sp>
        <p:sp>
          <p:nvSpPr>
            <p:cNvPr id="123" name="Rectángulo 122"/>
            <p:cNvSpPr/>
            <p:nvPr/>
          </p:nvSpPr>
          <p:spPr>
            <a:xfrm>
              <a:off x="4955039" y="341979"/>
              <a:ext cx="472440" cy="302559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HN" dirty="0" smtClean="0"/>
                <a:t>6v</a:t>
              </a:r>
              <a:endParaRPr lang="es-HN" dirty="0"/>
            </a:p>
          </p:txBody>
        </p:sp>
        <p:sp>
          <p:nvSpPr>
            <p:cNvPr id="124" name="Rectángulo 123"/>
            <p:cNvSpPr/>
            <p:nvPr/>
          </p:nvSpPr>
          <p:spPr>
            <a:xfrm>
              <a:off x="4955039" y="667986"/>
              <a:ext cx="472440" cy="302559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HN" dirty="0" smtClean="0"/>
                <a:t>6v</a:t>
              </a:r>
              <a:endParaRPr lang="es-HN" dirty="0"/>
            </a:p>
          </p:txBody>
        </p:sp>
        <p:sp>
          <p:nvSpPr>
            <p:cNvPr id="125" name="Rectángulo 124"/>
            <p:cNvSpPr/>
            <p:nvPr/>
          </p:nvSpPr>
          <p:spPr>
            <a:xfrm>
              <a:off x="4445000" y="672802"/>
              <a:ext cx="472440" cy="302559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HN" dirty="0" smtClean="0"/>
                <a:t>6v</a:t>
              </a:r>
              <a:endParaRPr lang="es-HN" dirty="0"/>
            </a:p>
          </p:txBody>
        </p:sp>
        <p:sp>
          <p:nvSpPr>
            <p:cNvPr id="126" name="Rectángulo 125"/>
            <p:cNvSpPr/>
            <p:nvPr/>
          </p:nvSpPr>
          <p:spPr>
            <a:xfrm>
              <a:off x="5458318" y="342163"/>
              <a:ext cx="472440" cy="302559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HN" dirty="0" smtClean="0"/>
                <a:t>6v</a:t>
              </a:r>
              <a:endParaRPr lang="es-HN" dirty="0"/>
            </a:p>
          </p:txBody>
        </p:sp>
        <p:sp>
          <p:nvSpPr>
            <p:cNvPr id="127" name="Rectángulo 126"/>
            <p:cNvSpPr/>
            <p:nvPr/>
          </p:nvSpPr>
          <p:spPr>
            <a:xfrm>
              <a:off x="5962007" y="341979"/>
              <a:ext cx="472440" cy="302559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HN" dirty="0" smtClean="0"/>
                <a:t>6v</a:t>
              </a:r>
              <a:endParaRPr lang="es-HN" dirty="0"/>
            </a:p>
          </p:txBody>
        </p:sp>
        <p:sp>
          <p:nvSpPr>
            <p:cNvPr id="128" name="Rectángulo 127"/>
            <p:cNvSpPr/>
            <p:nvPr/>
          </p:nvSpPr>
          <p:spPr>
            <a:xfrm>
              <a:off x="5458318" y="672802"/>
              <a:ext cx="472440" cy="302559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HN" dirty="0" smtClean="0"/>
                <a:t>6v</a:t>
              </a:r>
              <a:endParaRPr lang="es-HN" dirty="0"/>
            </a:p>
          </p:txBody>
        </p:sp>
        <p:sp>
          <p:nvSpPr>
            <p:cNvPr id="129" name="Rectángulo 128"/>
            <p:cNvSpPr/>
            <p:nvPr/>
          </p:nvSpPr>
          <p:spPr>
            <a:xfrm>
              <a:off x="5962007" y="672618"/>
              <a:ext cx="472440" cy="302559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HN" dirty="0" smtClean="0"/>
                <a:t>6v</a:t>
              </a:r>
              <a:endParaRPr lang="es-HN" dirty="0"/>
            </a:p>
          </p:txBody>
        </p:sp>
        <p:cxnSp>
          <p:nvCxnSpPr>
            <p:cNvPr id="130" name="Conector recto 129"/>
            <p:cNvCxnSpPr/>
            <p:nvPr/>
          </p:nvCxnSpPr>
          <p:spPr>
            <a:xfrm>
              <a:off x="6559549" y="485638"/>
              <a:ext cx="0" cy="330639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7" name="Rectángulo 116"/>
          <p:cNvSpPr/>
          <p:nvPr/>
        </p:nvSpPr>
        <p:spPr>
          <a:xfrm rot="10800000" flipH="1">
            <a:off x="4651077" y="5859714"/>
            <a:ext cx="439580" cy="605118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HN" sz="800" b="1" dirty="0" smtClean="0">
                <a:solidFill>
                  <a:schemeClr val="tx1"/>
                </a:solidFill>
              </a:rPr>
              <a:t>MPPT</a:t>
            </a:r>
          </a:p>
          <a:p>
            <a:pPr algn="ctr"/>
            <a:r>
              <a:rPr lang="es-HN" sz="800" b="1" dirty="0" smtClean="0">
                <a:solidFill>
                  <a:schemeClr val="tx1"/>
                </a:solidFill>
              </a:rPr>
              <a:t>30A</a:t>
            </a:r>
          </a:p>
          <a:p>
            <a:pPr algn="ctr"/>
            <a:r>
              <a:rPr lang="es-HN" sz="800" b="1" dirty="0" smtClean="0">
                <a:solidFill>
                  <a:schemeClr val="tx1"/>
                </a:solidFill>
              </a:rPr>
              <a:t>48V</a:t>
            </a:r>
            <a:endParaRPr lang="es-HN" sz="300" b="1" dirty="0">
              <a:solidFill>
                <a:schemeClr val="tx1"/>
              </a:solidFill>
            </a:endParaRPr>
          </a:p>
        </p:txBody>
      </p:sp>
      <p:sp>
        <p:nvSpPr>
          <p:cNvPr id="118" name="Rectángulo 117"/>
          <p:cNvSpPr/>
          <p:nvPr/>
        </p:nvSpPr>
        <p:spPr>
          <a:xfrm rot="10800000" flipH="1">
            <a:off x="2544039" y="3547540"/>
            <a:ext cx="1450290" cy="234670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HN" dirty="0" smtClean="0"/>
              <a:t>15 </a:t>
            </a:r>
            <a:r>
              <a:rPr lang="es-HN" dirty="0" err="1" smtClean="0"/>
              <a:t>PCs</a:t>
            </a:r>
            <a:endParaRPr lang="es-HN" dirty="0" smtClean="0"/>
          </a:p>
          <a:p>
            <a:pPr algn="ctr"/>
            <a:r>
              <a:rPr lang="es-HN" dirty="0" smtClean="0"/>
              <a:t>PV </a:t>
            </a:r>
            <a:r>
              <a:rPr lang="es-HN" dirty="0" smtClean="0"/>
              <a:t>76V</a:t>
            </a:r>
            <a:endParaRPr lang="es-HN" dirty="0" smtClean="0"/>
          </a:p>
          <a:p>
            <a:pPr algn="ctr"/>
            <a:r>
              <a:rPr lang="es-HN" dirty="0" smtClean="0"/>
              <a:t>10A</a:t>
            </a:r>
          </a:p>
          <a:p>
            <a:pPr algn="ctr"/>
            <a:r>
              <a:rPr lang="es-HN" dirty="0" smtClean="0"/>
              <a:t>1,500W</a:t>
            </a:r>
            <a:endParaRPr lang="es-HN" dirty="0"/>
          </a:p>
        </p:txBody>
      </p:sp>
      <p:cxnSp>
        <p:nvCxnSpPr>
          <p:cNvPr id="119" name="Conector recto 118"/>
          <p:cNvCxnSpPr/>
          <p:nvPr/>
        </p:nvCxnSpPr>
        <p:spPr>
          <a:xfrm rot="10800000">
            <a:off x="5133310" y="5483886"/>
            <a:ext cx="504082" cy="516044"/>
          </a:xfrm>
          <a:prstGeom prst="line">
            <a:avLst/>
          </a:prstGeom>
          <a:ln w="1270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0" name="Conector recto 119"/>
          <p:cNvCxnSpPr/>
          <p:nvPr/>
        </p:nvCxnSpPr>
        <p:spPr>
          <a:xfrm rot="10800000" flipH="1" flipV="1">
            <a:off x="6310619" y="3791235"/>
            <a:ext cx="0" cy="2530373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21" name="Conector recto 120"/>
          <p:cNvCxnSpPr/>
          <p:nvPr/>
        </p:nvCxnSpPr>
        <p:spPr>
          <a:xfrm rot="10800000" flipH="1" flipV="1">
            <a:off x="5990489" y="3783615"/>
            <a:ext cx="12478" cy="2227938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pSp>
        <p:nvGrpSpPr>
          <p:cNvPr id="166" name="Grupo 165"/>
          <p:cNvGrpSpPr/>
          <p:nvPr/>
        </p:nvGrpSpPr>
        <p:grpSpPr>
          <a:xfrm rot="10800000" flipV="1">
            <a:off x="4641035" y="3407599"/>
            <a:ext cx="41908" cy="95250"/>
            <a:chOff x="6236494" y="165735"/>
            <a:chExt cx="41908" cy="95250"/>
          </a:xfrm>
        </p:grpSpPr>
        <p:cxnSp>
          <p:nvCxnSpPr>
            <p:cNvPr id="167" name="Conector recto 166"/>
            <p:cNvCxnSpPr/>
            <p:nvPr/>
          </p:nvCxnSpPr>
          <p:spPr>
            <a:xfrm>
              <a:off x="6236494" y="165735"/>
              <a:ext cx="2381" cy="9525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68" name="Conector recto 167"/>
            <p:cNvCxnSpPr/>
            <p:nvPr/>
          </p:nvCxnSpPr>
          <p:spPr>
            <a:xfrm>
              <a:off x="6257448" y="177360"/>
              <a:ext cx="2381" cy="7200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69" name="Conector recto 168"/>
            <p:cNvCxnSpPr/>
            <p:nvPr/>
          </p:nvCxnSpPr>
          <p:spPr>
            <a:xfrm>
              <a:off x="6276021" y="195360"/>
              <a:ext cx="2381" cy="3600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172" name="Conector recto 171"/>
          <p:cNvCxnSpPr/>
          <p:nvPr/>
        </p:nvCxnSpPr>
        <p:spPr>
          <a:xfrm flipH="1">
            <a:off x="4696036" y="3456368"/>
            <a:ext cx="161795" cy="177"/>
          </a:xfrm>
          <a:prstGeom prst="line">
            <a:avLst/>
          </a:prstGeom>
          <a:ln w="1270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74" name="Conector recto 173"/>
          <p:cNvCxnSpPr>
            <a:stCxn id="136" idx="2"/>
            <a:endCxn id="193" idx="2"/>
          </p:cNvCxnSpPr>
          <p:nvPr/>
        </p:nvCxnSpPr>
        <p:spPr>
          <a:xfrm>
            <a:off x="6960452" y="1915344"/>
            <a:ext cx="10065" cy="3104433"/>
          </a:xfrm>
          <a:prstGeom prst="line">
            <a:avLst/>
          </a:prstGeom>
          <a:ln w="1270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88" name="Grupo 187"/>
          <p:cNvGrpSpPr/>
          <p:nvPr/>
        </p:nvGrpSpPr>
        <p:grpSpPr>
          <a:xfrm>
            <a:off x="5840963" y="590263"/>
            <a:ext cx="1458579" cy="1325081"/>
            <a:chOff x="4145513" y="493260"/>
            <a:chExt cx="1458579" cy="1325081"/>
          </a:xfrm>
        </p:grpSpPr>
        <p:cxnSp>
          <p:nvCxnSpPr>
            <p:cNvPr id="176" name="Conector recto 175"/>
            <p:cNvCxnSpPr/>
            <p:nvPr/>
          </p:nvCxnSpPr>
          <p:spPr>
            <a:xfrm>
              <a:off x="4145513" y="493390"/>
              <a:ext cx="1231988" cy="3794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80" name="Conector recto 179"/>
            <p:cNvCxnSpPr/>
            <p:nvPr/>
          </p:nvCxnSpPr>
          <p:spPr>
            <a:xfrm flipV="1">
              <a:off x="4701431" y="809414"/>
              <a:ext cx="518269" cy="1591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77" name="Conector recto 176"/>
            <p:cNvCxnSpPr/>
            <p:nvPr/>
          </p:nvCxnSpPr>
          <p:spPr>
            <a:xfrm flipV="1">
              <a:off x="5377501" y="493260"/>
              <a:ext cx="0" cy="740228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136" name="Rectángulo 135"/>
            <p:cNvSpPr/>
            <p:nvPr/>
          </p:nvSpPr>
          <p:spPr>
            <a:xfrm>
              <a:off x="4925912" y="920375"/>
              <a:ext cx="678180" cy="897966"/>
            </a:xfrm>
            <a:prstGeom prst="rect">
              <a:avLst/>
            </a:prstGeom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HN" sz="1200" dirty="0" smtClean="0"/>
                <a:t>3000W </a:t>
              </a:r>
              <a:r>
                <a:rPr lang="es-HN" sz="1200" dirty="0" err="1" smtClean="0"/>
                <a:t>Inverter</a:t>
              </a:r>
              <a:endParaRPr lang="es-HN" sz="1200" dirty="0" smtClean="0"/>
            </a:p>
          </p:txBody>
        </p:sp>
        <p:sp>
          <p:nvSpPr>
            <p:cNvPr id="182" name="Arco 181"/>
            <p:cNvSpPr/>
            <p:nvPr/>
          </p:nvSpPr>
          <p:spPr>
            <a:xfrm>
              <a:off x="4528111" y="745668"/>
              <a:ext cx="157162" cy="159083"/>
            </a:xfrm>
            <a:prstGeom prst="arc">
              <a:avLst>
                <a:gd name="adj1" fmla="val 10768907"/>
                <a:gd name="adj2" fmla="val 0"/>
              </a:avLst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s-HN"/>
            </a:p>
          </p:txBody>
        </p:sp>
      </p:grpSp>
      <p:grpSp>
        <p:nvGrpSpPr>
          <p:cNvPr id="189" name="Grupo 188"/>
          <p:cNvGrpSpPr/>
          <p:nvPr/>
        </p:nvGrpSpPr>
        <p:grpSpPr>
          <a:xfrm flipV="1">
            <a:off x="5851028" y="5019777"/>
            <a:ext cx="1458579" cy="1325081"/>
            <a:chOff x="4145513" y="493260"/>
            <a:chExt cx="1458579" cy="1325081"/>
          </a:xfrm>
        </p:grpSpPr>
        <p:cxnSp>
          <p:nvCxnSpPr>
            <p:cNvPr id="190" name="Conector recto 189"/>
            <p:cNvCxnSpPr/>
            <p:nvPr/>
          </p:nvCxnSpPr>
          <p:spPr>
            <a:xfrm flipV="1">
              <a:off x="4701431" y="809414"/>
              <a:ext cx="518269" cy="1591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91" name="Conector recto 190"/>
            <p:cNvCxnSpPr/>
            <p:nvPr/>
          </p:nvCxnSpPr>
          <p:spPr>
            <a:xfrm flipV="1">
              <a:off x="5377501" y="493260"/>
              <a:ext cx="0" cy="740228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92" name="Conector recto 191"/>
            <p:cNvCxnSpPr/>
            <p:nvPr/>
          </p:nvCxnSpPr>
          <p:spPr>
            <a:xfrm>
              <a:off x="4145513" y="496565"/>
              <a:ext cx="1231988" cy="3794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193" name="Rectángulo 192"/>
            <p:cNvSpPr/>
            <p:nvPr/>
          </p:nvSpPr>
          <p:spPr>
            <a:xfrm>
              <a:off x="4925912" y="920375"/>
              <a:ext cx="678180" cy="897966"/>
            </a:xfrm>
            <a:prstGeom prst="rect">
              <a:avLst/>
            </a:prstGeom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HN" sz="1200" dirty="0" smtClean="0"/>
                <a:t>3000W </a:t>
              </a:r>
              <a:r>
                <a:rPr lang="es-HN" sz="1200" dirty="0" err="1" smtClean="0"/>
                <a:t>Inverter</a:t>
              </a:r>
              <a:endParaRPr lang="es-HN" sz="1200" dirty="0" smtClean="0"/>
            </a:p>
            <a:p>
              <a:pPr algn="ctr"/>
              <a:endParaRPr lang="es-HN" dirty="0"/>
            </a:p>
          </p:txBody>
        </p:sp>
        <p:sp>
          <p:nvSpPr>
            <p:cNvPr id="194" name="Arco 193"/>
            <p:cNvSpPr/>
            <p:nvPr/>
          </p:nvSpPr>
          <p:spPr>
            <a:xfrm>
              <a:off x="4528111" y="745668"/>
              <a:ext cx="157162" cy="159083"/>
            </a:xfrm>
            <a:prstGeom prst="arc">
              <a:avLst>
                <a:gd name="adj1" fmla="val 10768907"/>
                <a:gd name="adj2" fmla="val 0"/>
              </a:avLst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s-HN"/>
            </a:p>
          </p:txBody>
        </p:sp>
      </p:grpSp>
      <p:sp>
        <p:nvSpPr>
          <p:cNvPr id="76" name="Rectángulo 75"/>
          <p:cNvSpPr/>
          <p:nvPr/>
        </p:nvSpPr>
        <p:spPr>
          <a:xfrm>
            <a:off x="5212336" y="454154"/>
            <a:ext cx="811967" cy="286953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HN" sz="600" dirty="0" smtClean="0"/>
              <a:t>TERMOMAGNETICO</a:t>
            </a:r>
          </a:p>
          <a:p>
            <a:pPr algn="ctr"/>
            <a:r>
              <a:rPr lang="es-HN" sz="600" dirty="0" smtClean="0"/>
              <a:t>60-120V 30A CC</a:t>
            </a:r>
            <a:endParaRPr lang="es-HN" sz="600" dirty="0"/>
          </a:p>
        </p:txBody>
      </p:sp>
      <p:sp>
        <p:nvSpPr>
          <p:cNvPr id="116" name="Rectángulo 115"/>
          <p:cNvSpPr/>
          <p:nvPr/>
        </p:nvSpPr>
        <p:spPr>
          <a:xfrm rot="10800000" flipH="1">
            <a:off x="5217278" y="6170511"/>
            <a:ext cx="811967" cy="286953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HN" sz="600" dirty="0" smtClean="0"/>
              <a:t>TERMOMAGNETICO</a:t>
            </a:r>
          </a:p>
          <a:p>
            <a:pPr algn="ctr"/>
            <a:r>
              <a:rPr lang="es-HN" sz="600" dirty="0" smtClean="0"/>
              <a:t>30A</a:t>
            </a:r>
            <a:endParaRPr lang="es-HN" sz="600" dirty="0"/>
          </a:p>
        </p:txBody>
      </p:sp>
      <p:cxnSp>
        <p:nvCxnSpPr>
          <p:cNvPr id="214" name="Conector recto 213"/>
          <p:cNvCxnSpPr/>
          <p:nvPr/>
        </p:nvCxnSpPr>
        <p:spPr>
          <a:xfrm>
            <a:off x="7472055" y="1619122"/>
            <a:ext cx="0" cy="1663133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25" name="Rectángulo 224"/>
          <p:cNvSpPr/>
          <p:nvPr/>
        </p:nvSpPr>
        <p:spPr>
          <a:xfrm rot="16200000">
            <a:off x="7732617" y="2985942"/>
            <a:ext cx="696287" cy="90344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HN"/>
          </a:p>
        </p:txBody>
      </p:sp>
      <p:sp>
        <p:nvSpPr>
          <p:cNvPr id="226" name="Rectángulo 225"/>
          <p:cNvSpPr/>
          <p:nvPr/>
        </p:nvSpPr>
        <p:spPr>
          <a:xfrm>
            <a:off x="7677933" y="3124087"/>
            <a:ext cx="811967" cy="286953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HN" sz="600" dirty="0" smtClean="0"/>
              <a:t>TERMICO</a:t>
            </a:r>
          </a:p>
          <a:p>
            <a:pPr algn="ctr"/>
            <a:r>
              <a:rPr lang="es-HN" sz="600" dirty="0" smtClean="0"/>
              <a:t>30A 120v CA</a:t>
            </a:r>
            <a:endParaRPr lang="es-HN" sz="600" dirty="0"/>
          </a:p>
        </p:txBody>
      </p:sp>
      <p:sp>
        <p:nvSpPr>
          <p:cNvPr id="231" name="Rectángulo 230"/>
          <p:cNvSpPr/>
          <p:nvPr/>
        </p:nvSpPr>
        <p:spPr>
          <a:xfrm flipV="1">
            <a:off x="7677933" y="3472433"/>
            <a:ext cx="811967" cy="286953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HN" sz="600" dirty="0" smtClean="0"/>
              <a:t>TERMICO             30A 120v CA</a:t>
            </a:r>
          </a:p>
        </p:txBody>
      </p:sp>
      <p:cxnSp>
        <p:nvCxnSpPr>
          <p:cNvPr id="244" name="Conector recto 243"/>
          <p:cNvCxnSpPr/>
          <p:nvPr/>
        </p:nvCxnSpPr>
        <p:spPr>
          <a:xfrm flipH="1" flipV="1">
            <a:off x="7693244" y="2849929"/>
            <a:ext cx="2387502" cy="1470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45" name="Conector recto 244"/>
          <p:cNvCxnSpPr/>
          <p:nvPr/>
        </p:nvCxnSpPr>
        <p:spPr>
          <a:xfrm flipH="1" flipV="1">
            <a:off x="7666513" y="4015314"/>
            <a:ext cx="2407167" cy="942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57" name="Conector recto 256"/>
          <p:cNvCxnSpPr/>
          <p:nvPr/>
        </p:nvCxnSpPr>
        <p:spPr>
          <a:xfrm flipH="1">
            <a:off x="9141017" y="2935969"/>
            <a:ext cx="5638" cy="470311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9" name="Rectángulo 258"/>
          <p:cNvSpPr/>
          <p:nvPr/>
        </p:nvSpPr>
        <p:spPr>
          <a:xfrm>
            <a:off x="9194265" y="3100365"/>
            <a:ext cx="452066" cy="140583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HN" sz="600" dirty="0" smtClean="0"/>
              <a:t>T 10A</a:t>
            </a:r>
          </a:p>
        </p:txBody>
      </p:sp>
      <p:sp>
        <p:nvSpPr>
          <p:cNvPr id="260" name="Rectángulo 259"/>
          <p:cNvSpPr/>
          <p:nvPr/>
        </p:nvSpPr>
        <p:spPr>
          <a:xfrm>
            <a:off x="9194265" y="3269555"/>
            <a:ext cx="452066" cy="140583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HN" sz="600" dirty="0" smtClean="0"/>
              <a:t>T 15A</a:t>
            </a:r>
          </a:p>
        </p:txBody>
      </p:sp>
      <p:sp>
        <p:nvSpPr>
          <p:cNvPr id="261" name="Rectángulo 260"/>
          <p:cNvSpPr/>
          <p:nvPr/>
        </p:nvSpPr>
        <p:spPr>
          <a:xfrm flipV="1">
            <a:off x="9194265" y="3491246"/>
            <a:ext cx="452066" cy="140583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HN" sz="600" dirty="0" smtClean="0"/>
              <a:t>T 15A</a:t>
            </a:r>
          </a:p>
        </p:txBody>
      </p:sp>
      <p:sp>
        <p:nvSpPr>
          <p:cNvPr id="262" name="Rectángulo 261"/>
          <p:cNvSpPr/>
          <p:nvPr/>
        </p:nvSpPr>
        <p:spPr>
          <a:xfrm flipV="1">
            <a:off x="9194265" y="3660436"/>
            <a:ext cx="452066" cy="140583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HN" sz="600" dirty="0" smtClean="0"/>
              <a:t>T 10A</a:t>
            </a:r>
          </a:p>
        </p:txBody>
      </p:sp>
      <p:cxnSp>
        <p:nvCxnSpPr>
          <p:cNvPr id="303" name="Conector recto 302"/>
          <p:cNvCxnSpPr/>
          <p:nvPr/>
        </p:nvCxnSpPr>
        <p:spPr>
          <a:xfrm flipH="1">
            <a:off x="9143836" y="3008406"/>
            <a:ext cx="945900" cy="1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04" name="Rectángulo 303"/>
          <p:cNvSpPr/>
          <p:nvPr/>
        </p:nvSpPr>
        <p:spPr>
          <a:xfrm>
            <a:off x="9194265" y="2935969"/>
            <a:ext cx="452066" cy="140583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HN" sz="600" dirty="0" smtClean="0"/>
              <a:t>T 5A</a:t>
            </a:r>
          </a:p>
        </p:txBody>
      </p:sp>
      <p:cxnSp>
        <p:nvCxnSpPr>
          <p:cNvPr id="306" name="Conector recto 305"/>
          <p:cNvCxnSpPr/>
          <p:nvPr/>
        </p:nvCxnSpPr>
        <p:spPr>
          <a:xfrm flipH="1">
            <a:off x="9138142" y="3904532"/>
            <a:ext cx="945900" cy="1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07" name="Rectángulo 306"/>
          <p:cNvSpPr/>
          <p:nvPr/>
        </p:nvSpPr>
        <p:spPr>
          <a:xfrm flipV="1">
            <a:off x="9194265" y="3831818"/>
            <a:ext cx="452066" cy="140583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HN" sz="600" dirty="0" smtClean="0"/>
              <a:t>T 5A</a:t>
            </a:r>
          </a:p>
        </p:txBody>
      </p:sp>
      <p:cxnSp>
        <p:nvCxnSpPr>
          <p:cNvPr id="311" name="Conector recto 310"/>
          <p:cNvCxnSpPr/>
          <p:nvPr/>
        </p:nvCxnSpPr>
        <p:spPr>
          <a:xfrm flipH="1">
            <a:off x="9131934" y="3494720"/>
            <a:ext cx="5638" cy="470311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6" name="Conector recto 315"/>
          <p:cNvCxnSpPr/>
          <p:nvPr/>
        </p:nvCxnSpPr>
        <p:spPr>
          <a:xfrm>
            <a:off x="6969838" y="3437065"/>
            <a:ext cx="3387012" cy="16855"/>
          </a:xfrm>
          <a:prstGeom prst="line">
            <a:avLst/>
          </a:prstGeom>
          <a:ln w="1270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grpSp>
        <p:nvGrpSpPr>
          <p:cNvPr id="320" name="Grupo 319"/>
          <p:cNvGrpSpPr/>
          <p:nvPr/>
        </p:nvGrpSpPr>
        <p:grpSpPr>
          <a:xfrm rot="10800000" flipH="1" flipV="1">
            <a:off x="10368891" y="3401495"/>
            <a:ext cx="41908" cy="95250"/>
            <a:chOff x="6236494" y="165735"/>
            <a:chExt cx="41908" cy="95250"/>
          </a:xfrm>
        </p:grpSpPr>
        <p:cxnSp>
          <p:nvCxnSpPr>
            <p:cNvPr id="321" name="Conector recto 320"/>
            <p:cNvCxnSpPr/>
            <p:nvPr/>
          </p:nvCxnSpPr>
          <p:spPr>
            <a:xfrm>
              <a:off x="6236494" y="165735"/>
              <a:ext cx="2381" cy="9525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22" name="Conector recto 321"/>
            <p:cNvCxnSpPr/>
            <p:nvPr/>
          </p:nvCxnSpPr>
          <p:spPr>
            <a:xfrm>
              <a:off x="6257448" y="177360"/>
              <a:ext cx="2381" cy="7200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23" name="Conector recto 322"/>
            <p:cNvCxnSpPr/>
            <p:nvPr/>
          </p:nvCxnSpPr>
          <p:spPr>
            <a:xfrm>
              <a:off x="6276021" y="195360"/>
              <a:ext cx="2381" cy="3600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329" name="Conector recto 328"/>
          <p:cNvCxnSpPr/>
          <p:nvPr/>
        </p:nvCxnSpPr>
        <p:spPr>
          <a:xfrm flipH="1">
            <a:off x="4395788" y="169631"/>
            <a:ext cx="562926" cy="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34" name="Conector recto 333"/>
          <p:cNvCxnSpPr/>
          <p:nvPr/>
        </p:nvCxnSpPr>
        <p:spPr>
          <a:xfrm flipH="1">
            <a:off x="4402931" y="274405"/>
            <a:ext cx="439696" cy="411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46" name="Rectángulo 345"/>
          <p:cNvSpPr/>
          <p:nvPr/>
        </p:nvSpPr>
        <p:spPr>
          <a:xfrm>
            <a:off x="3755231" y="76200"/>
            <a:ext cx="647700" cy="277498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HN" sz="1000" dirty="0" smtClean="0"/>
              <a:t>CC LOAD</a:t>
            </a:r>
            <a:endParaRPr lang="es-HN" sz="1000" dirty="0"/>
          </a:p>
        </p:txBody>
      </p:sp>
      <p:sp>
        <p:nvSpPr>
          <p:cNvPr id="348" name="Rectángulo 347"/>
          <p:cNvSpPr/>
          <p:nvPr/>
        </p:nvSpPr>
        <p:spPr>
          <a:xfrm>
            <a:off x="3755231" y="6522795"/>
            <a:ext cx="647700" cy="277498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HN" sz="1000" dirty="0" smtClean="0"/>
              <a:t>CC LOAD</a:t>
            </a:r>
            <a:endParaRPr lang="es-HN" sz="1000" dirty="0"/>
          </a:p>
        </p:txBody>
      </p:sp>
      <p:sp>
        <p:nvSpPr>
          <p:cNvPr id="350" name="Rectángulo 349"/>
          <p:cNvSpPr/>
          <p:nvPr/>
        </p:nvSpPr>
        <p:spPr>
          <a:xfrm rot="16200000">
            <a:off x="9881670" y="2897061"/>
            <a:ext cx="647700" cy="277498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HN" sz="1000" dirty="0" smtClean="0"/>
              <a:t>CA LOAD</a:t>
            </a:r>
            <a:endParaRPr lang="es-HN" sz="1000" dirty="0"/>
          </a:p>
        </p:txBody>
      </p:sp>
      <p:sp>
        <p:nvSpPr>
          <p:cNvPr id="351" name="Rectángulo 350"/>
          <p:cNvSpPr/>
          <p:nvPr/>
        </p:nvSpPr>
        <p:spPr>
          <a:xfrm rot="16200000">
            <a:off x="9890540" y="3728257"/>
            <a:ext cx="647700" cy="277498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HN" sz="1000" dirty="0" smtClean="0"/>
              <a:t>CA LOAD</a:t>
            </a:r>
            <a:endParaRPr lang="es-HN" sz="1000" dirty="0"/>
          </a:p>
        </p:txBody>
      </p:sp>
    </p:spTree>
    <p:extLst>
      <p:ext uri="{BB962C8B-B14F-4D97-AF65-F5344CB8AC3E}">
        <p14:creationId xmlns:p14="http://schemas.microsoft.com/office/powerpoint/2010/main" val="345777394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148</TotalTime>
  <Words>78</Words>
  <Application>Microsoft Office PowerPoint</Application>
  <PresentationFormat>Panorámica</PresentationFormat>
  <Paragraphs>53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Fredy Aviles</dc:creator>
  <cp:lastModifiedBy>Fredy Aviles</cp:lastModifiedBy>
  <cp:revision>41</cp:revision>
  <dcterms:created xsi:type="dcterms:W3CDTF">2015-10-29T15:15:58Z</dcterms:created>
  <dcterms:modified xsi:type="dcterms:W3CDTF">2015-10-29T19:06:56Z</dcterms:modified>
</cp:coreProperties>
</file>